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76" r:id="rId2"/>
  </p:sldIdLst>
  <p:sldSz cx="18288000" cy="10287000"/>
  <p:notesSz cx="6858000" cy="9144000"/>
  <p:embeddedFontLst>
    <p:embeddedFont>
      <p:font typeface="AR P丸ゴシック体E" panose="020F0900000000000000" pitchFamily="50" charset="-128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37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683545"/>
            <a:ext cx="15544800" cy="3581400"/>
          </a:xfrm>
        </p:spPr>
        <p:txBody>
          <a:bodyPr anchor="b"/>
          <a:lstStyle>
            <a:lvl1pPr algn="ctr">
              <a:defRPr sz="9000">
                <a:latin typeface="AR P丸ゴシック体E" panose="020F0900000000000000" pitchFamily="50" charset="-128"/>
                <a:ea typeface="AR P丸ゴシック体E" panose="020F0900000000000000" pitchFamily="50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>
                <a:latin typeface="AR P丸ゴシック体E" panose="020F0900000000000000" pitchFamily="50" charset="-128"/>
                <a:ea typeface="AR P丸ゴシック体E" panose="020F0900000000000000" pitchFamily="50" charset="-128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8E2B-E340-45A4-853C-3BBD00AA1778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FF97-9DA8-4F26-8A55-32861D9DAFD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0139" y="35718"/>
            <a:ext cx="7197862" cy="1327053"/>
          </a:xfrm>
          <a:prstGeom prst="rect">
            <a:avLst/>
          </a:prstGeom>
        </p:spPr>
      </p:pic>
      <p:graphicFrame>
        <p:nvGraphicFramePr>
          <p:cNvPr id="10" name="オブジェクト 9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150062940"/>
              </p:ext>
            </p:extLst>
          </p:nvPr>
        </p:nvGraphicFramePr>
        <p:xfrm>
          <a:off x="-37318" y="8287923"/>
          <a:ext cx="2665436" cy="1999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花子" r:id="rId3" imgW="3743280" imgH="3743280" progId="HANAKO.Document.9">
                  <p:embed/>
                </p:oleObj>
              </mc:Choice>
              <mc:Fallback>
                <p:oleObj name="花子" r:id="rId3" imgW="3743280" imgH="3743280" progId="HANAKO.Document.9">
                  <p:embed/>
                  <p:pic>
                    <p:nvPicPr>
                      <p:cNvPr id="10" name="オブジェクト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7318" y="8287923"/>
                        <a:ext cx="2665436" cy="19990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190148623"/>
              </p:ext>
            </p:extLst>
          </p:nvPr>
        </p:nvGraphicFramePr>
        <p:xfrm>
          <a:off x="-37318" y="8251297"/>
          <a:ext cx="2665436" cy="2049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花子" r:id="rId5" imgW="2247840" imgH="2304720" progId="HANAKO.Document.9">
                  <p:embed/>
                </p:oleObj>
              </mc:Choice>
              <mc:Fallback>
                <p:oleObj name="花子" r:id="rId5" imgW="2247840" imgH="2304720" progId="HANAKO.Document.9">
                  <p:embed/>
                  <p:pic>
                    <p:nvPicPr>
                      <p:cNvPr id="8" name="オブジェクト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37318" y="8251297"/>
                        <a:ext cx="2665436" cy="2049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039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 P丸ゴシック体E" panose="020F0900000000000000" pitchFamily="50" charset="-128"/>
                <a:ea typeface="AR P丸ゴシック体E" panose="020F0900000000000000" pitchFamily="50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316756" y="-2763"/>
            <a:ext cx="5971244" cy="110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05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316756" y="-2763"/>
            <a:ext cx="5971244" cy="110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1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90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28E2B-E340-45A4-853C-3BBD00AA1778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7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8FF97-9DA8-4F26-8A55-32861D9DAF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21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kumimoji="1"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kumimoji="1"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オブジェクト 8">
            <a:extLst>
              <a:ext uri="{FF2B5EF4-FFF2-40B4-BE49-F238E27FC236}">
                <a16:creationId xmlns:a16="http://schemas.microsoft.com/office/drawing/2014/main" id="{7F75065C-CB8E-FC3F-3805-54FC15E6E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583333"/>
              </p:ext>
            </p:extLst>
          </p:nvPr>
        </p:nvGraphicFramePr>
        <p:xfrm>
          <a:off x="4800600" y="96484"/>
          <a:ext cx="6988175" cy="10094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143166" imgH="7429192" progId="Acrobat.Document.DC">
                  <p:embed/>
                </p:oleObj>
              </mc:Choice>
              <mc:Fallback>
                <p:oleObj name="Acrobat Document" r:id="rId4" imgW="5143166" imgH="742919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00600" y="96484"/>
                        <a:ext cx="6988175" cy="10094031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メディア1-compressed (1)">
            <a:hlinkClick r:id="" action="ppaction://media"/>
            <a:extLst>
              <a:ext uri="{FF2B5EF4-FFF2-40B4-BE49-F238E27FC236}">
                <a16:creationId xmlns:a16="http://schemas.microsoft.com/office/drawing/2014/main" id="{BCE8F394-A4BE-BD46-A587-7762A7FAF4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039600" y="2019300"/>
            <a:ext cx="5825066" cy="32766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639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003"/>
    </mc:Choice>
    <mc:Fallback xmlns="">
      <p:transition spd="slow" advTm="2670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0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</TotalTime>
  <Words>0</Words>
  <Application>Microsoft Office PowerPoint</Application>
  <PresentationFormat>ユーザー設定</PresentationFormat>
  <Paragraphs>0</Paragraphs>
  <Slides>1</Slides>
  <Notes>0</Notes>
  <HiddenSlides>0</HiddenSlides>
  <MMClips>1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Calibri Light</vt:lpstr>
      <vt:lpstr>Arial</vt:lpstr>
      <vt:lpstr>Calibri</vt:lpstr>
      <vt:lpstr>AR P丸ゴシック体E</vt:lpstr>
      <vt:lpstr>Office テーマ</vt:lpstr>
      <vt:lpstr>Acrobat Document</vt:lpstr>
      <vt:lpstr>花子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青　白　シンプル　営業資料　提案　プレゼンテーション</dc:title>
  <dc:creator>景山　誠</dc:creator>
  <cp:lastModifiedBy>鍋谷　遥</cp:lastModifiedBy>
  <cp:revision>22</cp:revision>
  <dcterms:created xsi:type="dcterms:W3CDTF">2006-08-16T00:00:00Z</dcterms:created>
  <dcterms:modified xsi:type="dcterms:W3CDTF">2026-10-08T00:16:40Z</dcterms:modified>
  <dc:identifier>DAGnevHapTQ</dc:identifier>
</cp:coreProperties>
</file>